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62" r:id="rId9"/>
    <p:sldId id="263" r:id="rId10"/>
    <p:sldId id="264" r:id="rId11"/>
    <p:sldId id="265" r:id="rId12"/>
    <p:sldId id="275" r:id="rId13"/>
    <p:sldId id="266" r:id="rId14"/>
    <p:sldId id="267" r:id="rId15"/>
    <p:sldId id="277" r:id="rId16"/>
    <p:sldId id="276" r:id="rId17"/>
    <p:sldId id="278" r:id="rId18"/>
    <p:sldId id="279" r:id="rId19"/>
    <p:sldId id="270" r:id="rId20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02" autoAdjust="0"/>
  </p:normalViewPr>
  <p:slideViewPr>
    <p:cSldViewPr>
      <p:cViewPr varScale="1">
        <p:scale>
          <a:sx n="76" d="100"/>
          <a:sy n="76" d="100"/>
        </p:scale>
        <p:origin x="-1253" y="-8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835A-7601-4551-93DE-FCA2111466D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9DB-70A2-49AD-86C4-9787506E0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835A-7601-4551-93DE-FCA2111466D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9DB-70A2-49AD-86C4-9787506E0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38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835A-7601-4551-93DE-FCA2111466D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9DB-70A2-49AD-86C4-9787506E0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6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835A-7601-4551-93DE-FCA2111466D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9DB-70A2-49AD-86C4-9787506E0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82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835A-7601-4551-93DE-FCA2111466D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9DB-70A2-49AD-86C4-9787506E0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7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835A-7601-4551-93DE-FCA2111466D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9DB-70A2-49AD-86C4-9787506E0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53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835A-7601-4551-93DE-FCA2111466D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9DB-70A2-49AD-86C4-9787506E0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97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835A-7601-4551-93DE-FCA2111466D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9DB-70A2-49AD-86C4-9787506E0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7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835A-7601-4551-93DE-FCA2111466D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9DB-70A2-49AD-86C4-9787506E0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9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835A-7601-4551-93DE-FCA2111466D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9DB-70A2-49AD-86C4-9787506E0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13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835A-7601-4551-93DE-FCA2111466D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9DB-70A2-49AD-86C4-9787506E0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21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835A-7601-4551-93DE-FCA2111466D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BD9DB-70A2-49AD-86C4-9787506E0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3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736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6136" y="908720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КОНКУРС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ариативности предметной среды групп детского сада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«Как мы меняемся»</a:t>
            </a:r>
            <a:endParaRPr lang="ru-RU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4488" y="4509120"/>
            <a:ext cx="38974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Лексическая тема «Дикие животные»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С 12.10. по 16.10.2020г.</a:t>
            </a:r>
          </a:p>
          <a:p>
            <a:pPr algn="ctr"/>
            <a:r>
              <a:rPr lang="ru-RU" sz="1400" dirty="0">
                <a:solidFill>
                  <a:srgbClr val="7030A0"/>
                </a:solidFill>
              </a:rPr>
              <a:t>м</a:t>
            </a:r>
            <a:r>
              <a:rPr lang="ru-RU" sz="1400" dirty="0" smtClean="0">
                <a:solidFill>
                  <a:srgbClr val="7030A0"/>
                </a:solidFill>
              </a:rPr>
              <a:t>ладшая группа</a:t>
            </a:r>
            <a:endParaRPr lang="en-US" sz="1400" dirty="0" smtClean="0">
              <a:solidFill>
                <a:srgbClr val="7030A0"/>
              </a:solidFill>
            </a:endParaRPr>
          </a:p>
          <a:p>
            <a:pPr algn="ctr"/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3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687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leg\Pictures\Новая папка\IMG_01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915325"/>
            <a:ext cx="3351808" cy="2513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leg\Pictures\Новая папка\IMG_02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20" y="2924944"/>
            <a:ext cx="4804816" cy="360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36977" y="119675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14 октября 9.40. Все вместе примеряли на себя шапочки диких животных. 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83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Oleg\Pictures\Новая папка\IMG_0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12" y="787860"/>
            <a:ext cx="3888432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Oleg\Pictures\Новая папка\IMG_02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3140968"/>
            <a:ext cx="4248472" cy="318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98661" y="1412776"/>
            <a:ext cx="4507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Выясняли, кому какой образ подходит, поиграли в игры: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«Кто как передвигается», «Кто как голос подает»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1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13" y="1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92960" y="544324"/>
            <a:ext cx="3997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+mj-lt"/>
              </a:rPr>
              <a:t>Пространство группы</a:t>
            </a:r>
          </a:p>
        </p:txBody>
      </p:sp>
      <p:pic>
        <p:nvPicPr>
          <p:cNvPr id="4" name="Picture 2" descr="C:\Users\Oleg\Pictures\Новая папка\IMG_02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" y="1485366"/>
            <a:ext cx="4392488" cy="329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leg\Pictures\Новая папка\IMG_02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3484192"/>
            <a:ext cx="4211960" cy="3158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50484" y="1844824"/>
            <a:ext cx="4946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14 октября вторая половина дня. 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Наталья Анатольевна предложила детям из ширм , пледов и полотенец построить домики для зверей. Ребята с удовольствием строили .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Oleg\Pictures\Новая папка\IMG_0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84" y="260648"/>
            <a:ext cx="4072624" cy="3054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Oleg\Pictures\Новая папка\IMG_02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80" y="3933056"/>
            <a:ext cx="3351808" cy="2513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Oleg\Pictures\Новая папка\IMG_02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2348880"/>
            <a:ext cx="3563888" cy="267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520" y="66549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После завершения строительства с большим удовольствием играли.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0432" y="3015828"/>
            <a:ext cx="185275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«Заюшкина избушка»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7176" y="6450164"/>
            <a:ext cx="1697837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«Мишка в берлоге»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496" y="5102085"/>
            <a:ext cx="123335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«Под кустом»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Oleg\Pictures\Новая папка\IMG_02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87953"/>
            <a:ext cx="3563888" cy="267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Oleg\Pictures\Новая папка\IMG_02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3486845"/>
            <a:ext cx="3672408" cy="275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1" y="1484784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15 октября вторая половина дня.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Катя и Маша рассказывали детям сказку , была полная импровизация. 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leg\Pictures\Новая папка\IMG_02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794" y="216226"/>
            <a:ext cx="3097816" cy="4436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leg\Pictures\Новая папка\IMG_01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764704"/>
            <a:ext cx="3363838" cy="4485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48744" y="116632"/>
            <a:ext cx="3997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+mj-lt"/>
              </a:rPr>
              <a:t>Пространство группы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3983" y="4673754"/>
            <a:ext cx="3205096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С помощью игрового поля, маркеров пространства и фигурок животных Вера придумала свою игру.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9458" y="4772780"/>
            <a:ext cx="2568487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Мальчики с удовольствием передвигали фигурки зверей на настенном панно.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3562" y="980728"/>
            <a:ext cx="2668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15 октября вторая половина дня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Oleg\Pictures\Новая папка\IMG_01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9" y="790359"/>
            <a:ext cx="4495371" cy="3371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Oleg\Pictures\Новая папка\IMG_01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3383614"/>
            <a:ext cx="3960440" cy="297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9144" y="404663"/>
            <a:ext cx="1950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+mj-lt"/>
              </a:rPr>
              <a:t>За столом</a:t>
            </a:r>
            <a:endParaRPr lang="ru-RU" sz="3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6209" y="1213237"/>
            <a:ext cx="4363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16 октября 9.00.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Наши ребята очень любят заниматься творчеством, они с большим удовольствием раскрашивают, наклеивают, дорисовывают.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6616" y="4345359"/>
            <a:ext cx="2690929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Групповая работа «Звери в лесу»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Oleg\Pictures\Новая папка\IMG_0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404664"/>
            <a:ext cx="2543436" cy="339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Oleg\Pictures\Новая папка\IMG_02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2100288"/>
            <a:ext cx="3147814" cy="4197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56870" y="328300"/>
            <a:ext cx="567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+mj-lt"/>
              </a:rPr>
              <a:t>Спортивный уголок, приемная</a:t>
            </a:r>
            <a:endParaRPr lang="ru-RU" sz="3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6870" y="1357725"/>
            <a:ext cx="417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16 октября вторая половина дня.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По инициативе воспитателя устроили спортивные состязания зверей: «Самый ловкий»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Oleg\Pictures\Новая папка\IMG_0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16632"/>
            <a:ext cx="3165816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Oleg\Pictures\Новая папка\IMG_0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52" y="1556792"/>
            <a:ext cx="3363838" cy="4485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04928" y="836712"/>
            <a:ext cx="447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Болельщики с интересом  наблюдали за спортсменами.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5.infourok.ru/uploads/ex/05d5/000c9c7c-d7589652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1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2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80792" y="620688"/>
            <a:ext cx="3854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Место</a:t>
            </a:r>
            <a:r>
              <a:rPr lang="ru-RU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общего</a:t>
            </a:r>
            <a:r>
              <a:rPr lang="ru-RU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сбора</a:t>
            </a:r>
            <a:endParaRPr lang="ru-RU" sz="3200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Oleg\Pictures\Новая папка\IMG_01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17" y="1268760"/>
            <a:ext cx="3639840" cy="2729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leg\Pictures\Новая папка\IMG_01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2852936"/>
            <a:ext cx="4860032" cy="364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97016" y="191683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12 октября 8.10.  На утреннем круге выясняли, что мы знаем о диких животных.  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leg\Pictures\Новая папка\IMG_01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8200" y="-9372600"/>
            <a:ext cx="4680000" cy="6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76936" y="336926"/>
            <a:ext cx="1787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На ковре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Oleg\Pictures\Новая папка\IMG_02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93" y="1048700"/>
            <a:ext cx="2901348" cy="3868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Oleg\Pictures\Новая папка\IMG_02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8" y="2492896"/>
            <a:ext cx="2867183" cy="3822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6976" y="162880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12 октября 9.30. Ваня начал строительство зоопарка, дети решили ему помочь.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695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Oleg\Pictures\Новая папка\IMG_01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980728"/>
            <a:ext cx="5476816" cy="4107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05128" y="2132856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Для поездки в зоопарк нужен транспорт, построили из стульчиков автобус, взяли необходимые вещи и поехали. Было весело.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7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Oleg\Pictures\Новая папка\IMG_0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92" y="2771546"/>
            <a:ext cx="2952328" cy="3936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Oleg\Pictures\Новая папка\IMG_01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260648"/>
            <a:ext cx="3347864" cy="251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Oleg\Pictures\Новая папка\IMG_02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76869" y="1220755"/>
            <a:ext cx="364840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73280" y="580038"/>
            <a:ext cx="1950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+mj-lt"/>
              </a:rPr>
              <a:t>За столом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0592" y="3573016"/>
            <a:ext cx="27133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12 октября вторая половина дня.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Настольная игра «Чей малыш?»</a:t>
            </a:r>
          </a:p>
          <a:p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Oleg\Pictures\Новая папка\IMG_0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620688"/>
            <a:ext cx="4176464" cy="313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leg\Pictures\Новая папка\IMG_02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3212976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80992" y="472316"/>
            <a:ext cx="3997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+mj-lt"/>
              </a:rPr>
              <a:t>Пространство группы</a:t>
            </a:r>
            <a:endParaRPr lang="ru-RU" sz="3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9065" y="206084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13 октября 10.00. Девочки решили устроить чаепитие для зверей. 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53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Oleg\Pictures\Новая папка\IMG_0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5" y="692696"/>
            <a:ext cx="4104456" cy="307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leg\Pictures\Новая папка\IMG_02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2032459"/>
            <a:ext cx="3888432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92961" y="5733256"/>
            <a:ext cx="4327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Чаепитие продолжалось 15 минут.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За это время выяснили , что любят зайчики и лисичка.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1" y="1094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Oleg\Pictures\Новая папка\IMG_01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4" y="3645024"/>
            <a:ext cx="3528392" cy="264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leg\Pictures\Новая папка\IMG_01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005616"/>
            <a:ext cx="3096344" cy="4128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69024" y="454471"/>
            <a:ext cx="1583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+mj-lt"/>
              </a:rPr>
              <a:t>На полу</a:t>
            </a:r>
            <a:endParaRPr lang="ru-RU" sz="3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7016" y="1628800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13 октября В большом контейнере девочки находили диких животных, расставляли их. 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sz="1400" dirty="0">
                <a:solidFill>
                  <a:srgbClr val="7030A0"/>
                </a:solidFill>
              </a:rPr>
              <a:t>П</a:t>
            </a:r>
            <a:r>
              <a:rPr lang="ru-RU" sz="1400" dirty="0" smtClean="0">
                <a:solidFill>
                  <a:srgbClr val="7030A0"/>
                </a:solidFill>
              </a:rPr>
              <a:t>омощь воспитателя д/и: «Дикое или домашнее животное?»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736"/>
            <a:ext cx="9931216" cy="692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Oleg\Pictures\Новая папка\IMG_0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77" y="908720"/>
            <a:ext cx="4104456" cy="307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Oleg\Pictures\Новая папка\IMG_0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16" y="3460869"/>
            <a:ext cx="4248472" cy="318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89104" y="1484784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14 октября 7.30 утра. Дарина решила построить свой мини зоопарк, Ваня как всегда пришел на помощь.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362</Words>
  <Application>Microsoft Office PowerPoint</Application>
  <PresentationFormat>Лист A4 (210x297 мм)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Oleg</cp:lastModifiedBy>
  <cp:revision>30</cp:revision>
  <dcterms:created xsi:type="dcterms:W3CDTF">2020-10-12T13:28:01Z</dcterms:created>
  <dcterms:modified xsi:type="dcterms:W3CDTF">2023-03-27T11:03:57Z</dcterms:modified>
</cp:coreProperties>
</file>